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
  </p:notesMasterIdLst>
  <p:handoutMasterIdLst>
    <p:handoutMasterId r:id="rId16"/>
  </p:handoutMasterIdLst>
  <p:sldIdLst>
    <p:sldId id="259" r:id="rId5"/>
    <p:sldId id="262" r:id="rId6"/>
    <p:sldId id="263" r:id="rId7"/>
    <p:sldId id="272" r:id="rId8"/>
    <p:sldId id="273" r:id="rId9"/>
    <p:sldId id="274" r:id="rId10"/>
    <p:sldId id="275" r:id="rId11"/>
    <p:sldId id="276" r:id="rId12"/>
    <p:sldId id="277" r:id="rId13"/>
    <p:sldId id="265" r:id="rId14"/>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p:cViewPr varScale="1">
        <p:scale>
          <a:sx n="59" d="100"/>
          <a:sy n="59" d="100"/>
        </p:scale>
        <p:origin x="444" y="66"/>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11/27/2018</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11/27/2018</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smtClean="0"/>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11/27/2018</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11/27/2018</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11/27/2018</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11/27/2018</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smtClean="0"/>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11/27/2018</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11/27/2018</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11/27/2018</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11/27/2018</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11/27/2018</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11/27/2018</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11/27/2018</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11/27/2018</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SHT 31</a:t>
            </a:r>
            <a:endParaRPr lang="en-US" dirty="0"/>
          </a:p>
        </p:txBody>
      </p:sp>
      <p:sp>
        <p:nvSpPr>
          <p:cNvPr id="5" name="Text Placeholder 4"/>
          <p:cNvSpPr>
            <a:spLocks noGrp="1"/>
          </p:cNvSpPr>
          <p:nvPr>
            <p:ph type="body" idx="1"/>
          </p:nvPr>
        </p:nvSpPr>
        <p:spPr/>
        <p:txBody>
          <a:bodyPr/>
          <a:lstStyle/>
          <a:p>
            <a:r>
              <a:rPr lang="en-US" dirty="0" smtClean="0"/>
              <a:t>Tarundeep kaur</a:t>
            </a:r>
            <a:endParaRPr lang="en-US" dirty="0"/>
          </a:p>
        </p:txBody>
      </p:sp>
    </p:spTree>
    <p:extLst>
      <p:ext uri="{BB962C8B-B14F-4D97-AF65-F5344CB8AC3E}">
        <p14:creationId xmlns:p14="http://schemas.microsoft.com/office/powerpoint/2010/main" val="4264977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Related Courses</a:t>
            </a:r>
            <a:endParaRPr lang="en-US" dirty="0"/>
          </a:p>
        </p:txBody>
      </p:sp>
      <p:sp>
        <p:nvSpPr>
          <p:cNvPr id="2" name="Subtitle 1"/>
          <p:cNvSpPr>
            <a:spLocks noGrp="1"/>
          </p:cNvSpPr>
          <p:nvPr>
            <p:ph type="subTitle" idx="4294967295"/>
          </p:nvPr>
        </p:nvSpPr>
        <p:spPr>
          <a:xfrm>
            <a:off x="1253154" y="1752600"/>
            <a:ext cx="7515542" cy="3962400"/>
          </a:xfrm>
        </p:spPr>
        <p:txBody>
          <a:bodyPr>
            <a:normAutofit/>
          </a:bodyPr>
          <a:lstStyle/>
          <a:p>
            <a:r>
              <a:rPr lang="en-US" dirty="0" smtClean="0"/>
              <a:t>CENG 252: Embedded Systems</a:t>
            </a:r>
          </a:p>
          <a:p>
            <a:pPr marL="0" indent="0">
              <a:buNone/>
            </a:pPr>
            <a:r>
              <a:rPr lang="en-US" dirty="0"/>
              <a:t> </a:t>
            </a:r>
            <a:r>
              <a:rPr lang="en-US" dirty="0" smtClean="0"/>
              <a:t>   - </a:t>
            </a:r>
            <a:r>
              <a:rPr lang="en-US" sz="2400" dirty="0" smtClean="0"/>
              <a:t>Provided knowledge on how to work with a sensor.</a:t>
            </a:r>
            <a:endParaRPr lang="en-US" dirty="0"/>
          </a:p>
          <a:p>
            <a:r>
              <a:rPr lang="en-US" dirty="0" smtClean="0"/>
              <a:t>ESOL 220: technical writing skills</a:t>
            </a:r>
          </a:p>
          <a:p>
            <a:pPr marL="0" indent="0">
              <a:buNone/>
            </a:pPr>
            <a:r>
              <a:rPr lang="en-US" sz="2400" dirty="0"/>
              <a:t> </a:t>
            </a:r>
            <a:r>
              <a:rPr lang="en-US" sz="2400" dirty="0" smtClean="0"/>
              <a:t>   - Improved writing skills.</a:t>
            </a:r>
          </a:p>
          <a:p>
            <a:r>
              <a:rPr lang="en-US" dirty="0" smtClean="0"/>
              <a:t>CENG 209: Micro assembly Programming</a:t>
            </a:r>
          </a:p>
          <a:p>
            <a:pPr marL="0" indent="0">
              <a:buNone/>
            </a:pPr>
            <a:r>
              <a:rPr lang="en-US" sz="2400" dirty="0"/>
              <a:t> </a:t>
            </a:r>
            <a:r>
              <a:rPr lang="en-US" sz="2400" dirty="0" smtClean="0"/>
              <a:t>   -Provided knowledge on microcontrollers.</a:t>
            </a:r>
            <a:endParaRPr lang="en-US" sz="2400" dirty="0"/>
          </a:p>
        </p:txBody>
      </p:sp>
    </p:spTree>
    <p:extLst>
      <p:ext uri="{BB962C8B-B14F-4D97-AF65-F5344CB8AC3E}">
        <p14:creationId xmlns:p14="http://schemas.microsoft.com/office/powerpoint/2010/main" val="3480339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Proposal</a:t>
            </a:r>
            <a:endParaRPr lang="en-US" dirty="0"/>
          </a:p>
        </p:txBody>
      </p:sp>
      <p:sp>
        <p:nvSpPr>
          <p:cNvPr id="2" name="Rectangle 1"/>
          <p:cNvSpPr/>
          <p:nvPr/>
        </p:nvSpPr>
        <p:spPr>
          <a:xfrm>
            <a:off x="1230742" y="1981200"/>
            <a:ext cx="8075613" cy="1569660"/>
          </a:xfrm>
          <a:prstGeom prst="rect">
            <a:avLst/>
          </a:prstGeom>
        </p:spPr>
        <p:txBody>
          <a:bodyPr wrap="square">
            <a:spAutoFit/>
          </a:bodyPr>
          <a:lstStyle/>
          <a:p>
            <a:r>
              <a:rPr lang="en-US" dirty="0"/>
              <a:t>The goal of this project was to measure temperature and humidity levels using SHT31 sensor. SHT31 sensor is one of the most accurate device used for real time measurement of these levels.</a:t>
            </a:r>
          </a:p>
        </p:txBody>
      </p:sp>
    </p:spTree>
    <p:extLst>
      <p:ext uri="{BB962C8B-B14F-4D97-AF65-F5344CB8AC3E}">
        <p14:creationId xmlns:p14="http://schemas.microsoft.com/office/powerpoint/2010/main" val="397710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70012" y="457200"/>
            <a:ext cx="3355252" cy="646331"/>
          </a:xfrm>
          <a:prstGeom prst="rect">
            <a:avLst/>
          </a:prstGeom>
        </p:spPr>
        <p:txBody>
          <a:bodyPr wrap="square">
            <a:spAutoFit/>
          </a:bodyPr>
          <a:lstStyle/>
          <a:p>
            <a:r>
              <a:rPr lang="en-US" sz="3600" dirty="0">
                <a:latin typeface="+mj-lt"/>
              </a:rPr>
              <a:t>Budget</a:t>
            </a:r>
          </a:p>
        </p:txBody>
      </p:sp>
      <p:pic>
        <p:nvPicPr>
          <p:cNvPr id="3" name="Picture 2"/>
          <p:cNvPicPr>
            <a:picLocks noChangeAspect="1"/>
          </p:cNvPicPr>
          <p:nvPr/>
        </p:nvPicPr>
        <p:blipFill>
          <a:blip r:embed="rId2"/>
          <a:stretch>
            <a:fillRect/>
          </a:stretch>
        </p:blipFill>
        <p:spPr>
          <a:xfrm>
            <a:off x="1827212" y="1295400"/>
            <a:ext cx="7543800" cy="5098748"/>
          </a:xfrm>
          <a:prstGeom prst="rect">
            <a:avLst/>
          </a:prstGeom>
        </p:spPr>
      </p:pic>
    </p:spTree>
    <p:extLst>
      <p:ext uri="{BB962C8B-B14F-4D97-AF65-F5344CB8AC3E}">
        <p14:creationId xmlns:p14="http://schemas.microsoft.com/office/powerpoint/2010/main" val="1405850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2813" y="274637"/>
            <a:ext cx="10666572" cy="792163"/>
          </a:xfrm>
        </p:spPr>
        <p:txBody>
          <a:bodyPr/>
          <a:lstStyle/>
          <a:p>
            <a:r>
              <a:rPr lang="en-US" dirty="0" smtClean="0"/>
              <a:t>Schedule</a:t>
            </a:r>
            <a:endParaRPr lang="en-US" dirty="0"/>
          </a:p>
        </p:txBody>
      </p:sp>
      <p:pic>
        <p:nvPicPr>
          <p:cNvPr id="3" name="Picture 2"/>
          <p:cNvPicPr>
            <a:picLocks noChangeAspect="1"/>
          </p:cNvPicPr>
          <p:nvPr/>
        </p:nvPicPr>
        <p:blipFill>
          <a:blip r:embed="rId2"/>
          <a:stretch>
            <a:fillRect/>
          </a:stretch>
        </p:blipFill>
        <p:spPr>
          <a:xfrm>
            <a:off x="1674812" y="1066800"/>
            <a:ext cx="7620000" cy="5879101"/>
          </a:xfrm>
          <a:prstGeom prst="rect">
            <a:avLst/>
          </a:prstGeom>
        </p:spPr>
      </p:pic>
    </p:spTree>
    <p:extLst>
      <p:ext uri="{BB962C8B-B14F-4D97-AF65-F5344CB8AC3E}">
        <p14:creationId xmlns:p14="http://schemas.microsoft.com/office/powerpoint/2010/main" val="97253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 Components</a:t>
            </a:r>
            <a:endParaRPr lang="en-US" dirty="0"/>
          </a:p>
        </p:txBody>
      </p:sp>
      <p:pic>
        <p:nvPicPr>
          <p:cNvPr id="3" name="Picture 2"/>
          <p:cNvPicPr>
            <a:picLocks noChangeAspect="1"/>
          </p:cNvPicPr>
          <p:nvPr/>
        </p:nvPicPr>
        <p:blipFill>
          <a:blip r:embed="rId2"/>
          <a:stretch>
            <a:fillRect/>
          </a:stretch>
        </p:blipFill>
        <p:spPr>
          <a:xfrm>
            <a:off x="1446212" y="1855694"/>
            <a:ext cx="3200400" cy="4271682"/>
          </a:xfrm>
          <a:prstGeom prst="rect">
            <a:avLst/>
          </a:prstGeom>
        </p:spPr>
      </p:pic>
      <p:pic>
        <p:nvPicPr>
          <p:cNvPr id="4" name="Picture 3"/>
          <p:cNvPicPr>
            <a:picLocks noChangeAspect="1"/>
          </p:cNvPicPr>
          <p:nvPr/>
        </p:nvPicPr>
        <p:blipFill>
          <a:blip r:embed="rId3"/>
          <a:stretch>
            <a:fillRect/>
          </a:stretch>
        </p:blipFill>
        <p:spPr>
          <a:xfrm>
            <a:off x="5942012" y="2088776"/>
            <a:ext cx="5384800" cy="4038600"/>
          </a:xfrm>
          <a:prstGeom prst="rect">
            <a:avLst/>
          </a:prstGeom>
        </p:spPr>
      </p:pic>
    </p:spTree>
    <p:extLst>
      <p:ext uri="{BB962C8B-B14F-4D97-AF65-F5344CB8AC3E}">
        <p14:creationId xmlns:p14="http://schemas.microsoft.com/office/powerpoint/2010/main" val="1199429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2812" y="584200"/>
            <a:ext cx="4216612" cy="584200"/>
          </a:xfrm>
        </p:spPr>
        <p:txBody>
          <a:bodyPr>
            <a:noAutofit/>
          </a:bodyPr>
          <a:lstStyle/>
          <a:p>
            <a:r>
              <a:rPr lang="en-US" sz="3600" dirty="0" smtClean="0">
                <a:solidFill>
                  <a:schemeClr val="tx1"/>
                </a:solidFill>
              </a:rPr>
              <a:t>Initial Testing</a:t>
            </a:r>
            <a:endParaRPr lang="en-US" sz="3600" dirty="0">
              <a:solidFill>
                <a:schemeClr val="tx1"/>
              </a:solidFill>
            </a:endParaRPr>
          </a:p>
        </p:txBody>
      </p:sp>
      <p:sp>
        <p:nvSpPr>
          <p:cNvPr id="5" name="Text Placeholder 4"/>
          <p:cNvSpPr>
            <a:spLocks noGrp="1"/>
          </p:cNvSpPr>
          <p:nvPr>
            <p:ph type="body" sz="half" idx="2"/>
          </p:nvPr>
        </p:nvSpPr>
        <p:spPr>
          <a:xfrm>
            <a:off x="7008812" y="1336470"/>
            <a:ext cx="4062942" cy="2321130"/>
          </a:xfrm>
        </p:spPr>
        <p:txBody>
          <a:bodyPr/>
          <a:lstStyle/>
          <a:p>
            <a:pPr marL="342900" indent="-342900">
              <a:buFont typeface="Arial" panose="020B0604020202020204" pitchFamily="34" charset="0"/>
              <a:buChar char="•"/>
            </a:pPr>
            <a:r>
              <a:rPr lang="en-US" dirty="0" smtClean="0"/>
              <a:t>Hardware components are attached to the pcb</a:t>
            </a:r>
            <a:r>
              <a:rPr lang="en-US" dirty="0"/>
              <a:t> </a:t>
            </a:r>
            <a:r>
              <a:rPr lang="en-US" dirty="0" smtClean="0"/>
              <a:t>using socket headers. </a:t>
            </a:r>
          </a:p>
          <a:p>
            <a:pPr marL="342900" indent="-342900">
              <a:buFont typeface="Arial" panose="020B0604020202020204" pitchFamily="34" charset="0"/>
              <a:buChar char="•"/>
            </a:pPr>
            <a:r>
              <a:rPr lang="en-US" dirty="0" smtClean="0"/>
              <a:t>An additional wire to vin and addr is attached so as to retrieve the required address.</a:t>
            </a:r>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smtClean="0"/>
          </a:p>
        </p:txBody>
      </p:sp>
      <p:pic>
        <p:nvPicPr>
          <p:cNvPr id="3" name="Picture 2"/>
          <p:cNvPicPr>
            <a:picLocks noChangeAspect="1"/>
          </p:cNvPicPr>
          <p:nvPr/>
        </p:nvPicPr>
        <p:blipFill rotWithShape="1">
          <a:blip r:embed="rId2"/>
          <a:srcRect l="18965" r="3448"/>
          <a:stretch/>
        </p:blipFill>
        <p:spPr>
          <a:xfrm>
            <a:off x="1141412" y="1447800"/>
            <a:ext cx="4524839" cy="4374011"/>
          </a:xfrm>
          <a:prstGeom prst="rect">
            <a:avLst/>
          </a:prstGeom>
        </p:spPr>
      </p:pic>
    </p:spTree>
    <p:extLst>
      <p:ext uri="{BB962C8B-B14F-4D97-AF65-F5344CB8AC3E}">
        <p14:creationId xmlns:p14="http://schemas.microsoft.com/office/powerpoint/2010/main" val="65692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Address</a:t>
            </a:r>
            <a:endParaRPr lang="en-US" dirty="0"/>
          </a:p>
        </p:txBody>
      </p:sp>
      <p:pic>
        <p:nvPicPr>
          <p:cNvPr id="9" name="Picture 8"/>
          <p:cNvPicPr>
            <a:picLocks noChangeAspect="1"/>
          </p:cNvPicPr>
          <p:nvPr/>
        </p:nvPicPr>
        <p:blipFill rotWithShape="1">
          <a:blip r:embed="rId2"/>
          <a:srcRect l="24162" t="27130" r="21760" b="24425"/>
          <a:stretch/>
        </p:blipFill>
        <p:spPr>
          <a:xfrm>
            <a:off x="1903412" y="1905000"/>
            <a:ext cx="7848600" cy="4174786"/>
          </a:xfrm>
          <a:prstGeom prst="rect">
            <a:avLst/>
          </a:prstGeom>
        </p:spPr>
      </p:pic>
    </p:spTree>
    <p:extLst>
      <p:ext uri="{BB962C8B-B14F-4D97-AF65-F5344CB8AC3E}">
        <p14:creationId xmlns:p14="http://schemas.microsoft.com/office/powerpoint/2010/main" val="1212334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Readings</a:t>
            </a:r>
            <a:endParaRPr lang="en-US" dirty="0"/>
          </a:p>
        </p:txBody>
      </p:sp>
      <p:pic>
        <p:nvPicPr>
          <p:cNvPr id="3" name="Picture 2"/>
          <p:cNvPicPr>
            <a:picLocks noChangeAspect="1"/>
          </p:cNvPicPr>
          <p:nvPr/>
        </p:nvPicPr>
        <p:blipFill rotWithShape="1">
          <a:blip r:embed="rId2"/>
          <a:srcRect r="1158" b="2016"/>
          <a:stretch/>
        </p:blipFill>
        <p:spPr>
          <a:xfrm>
            <a:off x="2436813" y="1676400"/>
            <a:ext cx="6096000" cy="4495800"/>
          </a:xfrm>
          <a:prstGeom prst="rect">
            <a:avLst/>
          </a:prstGeom>
        </p:spPr>
      </p:pic>
    </p:spTree>
    <p:extLst>
      <p:ext uri="{BB962C8B-B14F-4D97-AF65-F5344CB8AC3E}">
        <p14:creationId xmlns:p14="http://schemas.microsoft.com/office/powerpoint/2010/main" val="2553383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1" y="152400"/>
            <a:ext cx="10360501" cy="1223963"/>
          </a:xfrm>
        </p:spPr>
        <p:txBody>
          <a:bodyPr/>
          <a:lstStyle/>
          <a:p>
            <a:r>
              <a:rPr lang="en-US" dirty="0" smtClean="0"/>
              <a:t>Enclosure</a:t>
            </a:r>
            <a:endParaRPr lang="en-US" dirty="0"/>
          </a:p>
        </p:txBody>
      </p:sp>
      <p:pic>
        <p:nvPicPr>
          <p:cNvPr id="3" name="Picture 2"/>
          <p:cNvPicPr>
            <a:picLocks noChangeAspect="1"/>
          </p:cNvPicPr>
          <p:nvPr/>
        </p:nvPicPr>
        <p:blipFill>
          <a:blip r:embed="rId2"/>
          <a:stretch>
            <a:fillRect/>
          </a:stretch>
        </p:blipFill>
        <p:spPr>
          <a:xfrm>
            <a:off x="3427412" y="1905000"/>
            <a:ext cx="5498964" cy="4165600"/>
          </a:xfrm>
          <a:prstGeom prst="rect">
            <a:avLst/>
          </a:prstGeom>
        </p:spPr>
      </p:pic>
    </p:spTree>
    <p:extLst>
      <p:ext uri="{BB962C8B-B14F-4D97-AF65-F5344CB8AC3E}">
        <p14:creationId xmlns:p14="http://schemas.microsoft.com/office/powerpoint/2010/main" val="108356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C67BEE-D13F-4BD2-98A5-34D8A0977F68}">
  <ds:schemaRefs>
    <ds:schemaRef ds:uri="http://schemas.openxmlformats.org/package/2006/metadata/core-properties"/>
    <ds:schemaRef ds:uri="http://www.w3.org/XML/1998/namespace"/>
    <ds:schemaRef ds:uri="http://purl.org/dc/terms/"/>
    <ds:schemaRef ds:uri="http://schemas.microsoft.com/office/2006/documentManagement/types"/>
    <ds:schemaRef ds:uri="http://purl.org/dc/elements/1.1/"/>
    <ds:schemaRef ds:uri="http://schemas.microsoft.com/office/infopath/2007/PartnerControls"/>
    <ds:schemaRef ds:uri="4873beb7-5857-4685-be1f-d57550cc96cc"/>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3.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27</TotalTime>
  <Words>120</Words>
  <Application>Microsoft Office PowerPoint</Application>
  <PresentationFormat>Custom</PresentationFormat>
  <Paragraphs>20</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Tech 16x9</vt:lpstr>
      <vt:lpstr>SHT 31</vt:lpstr>
      <vt:lpstr>Proposal</vt:lpstr>
      <vt:lpstr>PowerPoint Presentation</vt:lpstr>
      <vt:lpstr>Schedule</vt:lpstr>
      <vt:lpstr>Hardware Components</vt:lpstr>
      <vt:lpstr>Initial Testing</vt:lpstr>
      <vt:lpstr>Address</vt:lpstr>
      <vt:lpstr>Readings</vt:lpstr>
      <vt:lpstr>Enclosure</vt:lpstr>
      <vt:lpstr>Related Courses</vt:lpstr>
    </vt:vector>
  </TitlesOfParts>
  <Company>Humber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SHT 31</dc:title>
  <dc:creator>Tarundeep Kaur</dc:creator>
  <cp:lastModifiedBy>Tarundeep Kaur</cp:lastModifiedBy>
  <cp:revision>5</cp:revision>
  <dcterms:created xsi:type="dcterms:W3CDTF">2018-11-27T19:12:45Z</dcterms:created>
  <dcterms:modified xsi:type="dcterms:W3CDTF">2018-11-27T21:34:34Z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